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9377600" cy="31089600"/>
  <p:notesSz cx="6858000" cy="9144000"/>
  <p:defaultTextStyle>
    <a:defPPr>
      <a:defRPr lang="en-US"/>
    </a:defPPr>
    <a:lvl1pPr marL="0" algn="l" defTabSz="4598060" rtl="0" eaLnBrk="1" latinLnBrk="0" hangingPunct="1">
      <a:defRPr sz="9100" kern="1200">
        <a:solidFill>
          <a:schemeClr val="tx1"/>
        </a:solidFill>
        <a:latin typeface="+mn-lt"/>
        <a:ea typeface="+mn-ea"/>
        <a:cs typeface="+mn-cs"/>
      </a:defRPr>
    </a:lvl1pPr>
    <a:lvl2pPr marL="2299030" algn="l" defTabSz="4598060" rtl="0" eaLnBrk="1" latinLnBrk="0" hangingPunct="1">
      <a:defRPr sz="9100" kern="1200">
        <a:solidFill>
          <a:schemeClr val="tx1"/>
        </a:solidFill>
        <a:latin typeface="+mn-lt"/>
        <a:ea typeface="+mn-ea"/>
        <a:cs typeface="+mn-cs"/>
      </a:defRPr>
    </a:lvl2pPr>
    <a:lvl3pPr marL="4598060" algn="l" defTabSz="4598060" rtl="0" eaLnBrk="1" latinLnBrk="0" hangingPunct="1">
      <a:defRPr sz="9100" kern="1200">
        <a:solidFill>
          <a:schemeClr val="tx1"/>
        </a:solidFill>
        <a:latin typeface="+mn-lt"/>
        <a:ea typeface="+mn-ea"/>
        <a:cs typeface="+mn-cs"/>
      </a:defRPr>
    </a:lvl3pPr>
    <a:lvl4pPr marL="6897091" algn="l" defTabSz="4598060" rtl="0" eaLnBrk="1" latinLnBrk="0" hangingPunct="1">
      <a:defRPr sz="9100" kern="1200">
        <a:solidFill>
          <a:schemeClr val="tx1"/>
        </a:solidFill>
        <a:latin typeface="+mn-lt"/>
        <a:ea typeface="+mn-ea"/>
        <a:cs typeface="+mn-cs"/>
      </a:defRPr>
    </a:lvl4pPr>
    <a:lvl5pPr marL="9196121" algn="l" defTabSz="4598060" rtl="0" eaLnBrk="1" latinLnBrk="0" hangingPunct="1">
      <a:defRPr sz="9100" kern="1200">
        <a:solidFill>
          <a:schemeClr val="tx1"/>
        </a:solidFill>
        <a:latin typeface="+mn-lt"/>
        <a:ea typeface="+mn-ea"/>
        <a:cs typeface="+mn-cs"/>
      </a:defRPr>
    </a:lvl5pPr>
    <a:lvl6pPr marL="11495151" algn="l" defTabSz="4598060" rtl="0" eaLnBrk="1" latinLnBrk="0" hangingPunct="1">
      <a:defRPr sz="9100" kern="1200">
        <a:solidFill>
          <a:schemeClr val="tx1"/>
        </a:solidFill>
        <a:latin typeface="+mn-lt"/>
        <a:ea typeface="+mn-ea"/>
        <a:cs typeface="+mn-cs"/>
      </a:defRPr>
    </a:lvl6pPr>
    <a:lvl7pPr marL="13794181" algn="l" defTabSz="4598060" rtl="0" eaLnBrk="1" latinLnBrk="0" hangingPunct="1">
      <a:defRPr sz="9100" kern="1200">
        <a:solidFill>
          <a:schemeClr val="tx1"/>
        </a:solidFill>
        <a:latin typeface="+mn-lt"/>
        <a:ea typeface="+mn-ea"/>
        <a:cs typeface="+mn-cs"/>
      </a:defRPr>
    </a:lvl7pPr>
    <a:lvl8pPr marL="16093211" algn="l" defTabSz="4598060" rtl="0" eaLnBrk="1" latinLnBrk="0" hangingPunct="1">
      <a:defRPr sz="9100" kern="1200">
        <a:solidFill>
          <a:schemeClr val="tx1"/>
        </a:solidFill>
        <a:latin typeface="+mn-lt"/>
        <a:ea typeface="+mn-ea"/>
        <a:cs typeface="+mn-cs"/>
      </a:defRPr>
    </a:lvl8pPr>
    <a:lvl9pPr marL="18392242" algn="l" defTabSz="4598060" rtl="0" eaLnBrk="1" latinLnBrk="0" hangingPunct="1">
      <a:defRPr sz="9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792">
          <p15:clr>
            <a:srgbClr val="A4A3A4"/>
          </p15:clr>
        </p15:guide>
        <p15:guide id="2" pos="1555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4674"/>
  </p:normalViewPr>
  <p:slideViewPr>
    <p:cSldViewPr>
      <p:cViewPr varScale="1">
        <p:scale>
          <a:sx n="27" d="100"/>
          <a:sy n="27" d="100"/>
        </p:scale>
        <p:origin x="2272" y="256"/>
      </p:cViewPr>
      <p:guideLst>
        <p:guide orient="horz" pos="9792"/>
        <p:guide pos="15552"/>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tiff>
</file>

<file path=ppt/media/image11.png>
</file>

<file path=ppt/media/image2.png>
</file>

<file path=ppt/media/image3.png>
</file>

<file path=ppt/media/image4.tiff>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9657929"/>
            <a:ext cx="41970960" cy="6664113"/>
          </a:xfrm>
        </p:spPr>
        <p:txBody>
          <a:bodyPr/>
          <a:lstStyle/>
          <a:p>
            <a:r>
              <a:rPr lang="en-US"/>
              <a:t>Click to edit Master title style</a:t>
            </a:r>
          </a:p>
        </p:txBody>
      </p:sp>
      <p:sp>
        <p:nvSpPr>
          <p:cNvPr id="3" name="Subtitle 2"/>
          <p:cNvSpPr>
            <a:spLocks noGrp="1"/>
          </p:cNvSpPr>
          <p:nvPr>
            <p:ph type="subTitle" idx="1"/>
          </p:nvPr>
        </p:nvSpPr>
        <p:spPr>
          <a:xfrm>
            <a:off x="7406640" y="17617440"/>
            <a:ext cx="34564320" cy="7945120"/>
          </a:xfrm>
        </p:spPr>
        <p:txBody>
          <a:bodyPr/>
          <a:lstStyle>
            <a:lvl1pPr marL="0" indent="0" algn="ctr">
              <a:buNone/>
              <a:defRPr>
                <a:solidFill>
                  <a:schemeClr val="tx1">
                    <a:tint val="75000"/>
                  </a:schemeClr>
                </a:solidFill>
              </a:defRPr>
            </a:lvl1pPr>
            <a:lvl2pPr marL="2299030" indent="0" algn="ctr">
              <a:buNone/>
              <a:defRPr>
                <a:solidFill>
                  <a:schemeClr val="tx1">
                    <a:tint val="75000"/>
                  </a:schemeClr>
                </a:solidFill>
              </a:defRPr>
            </a:lvl2pPr>
            <a:lvl3pPr marL="4598060" indent="0" algn="ctr">
              <a:buNone/>
              <a:defRPr>
                <a:solidFill>
                  <a:schemeClr val="tx1">
                    <a:tint val="75000"/>
                  </a:schemeClr>
                </a:solidFill>
              </a:defRPr>
            </a:lvl3pPr>
            <a:lvl4pPr marL="6897091" indent="0" algn="ctr">
              <a:buNone/>
              <a:defRPr>
                <a:solidFill>
                  <a:schemeClr val="tx1">
                    <a:tint val="75000"/>
                  </a:schemeClr>
                </a:solidFill>
              </a:defRPr>
            </a:lvl4pPr>
            <a:lvl5pPr marL="9196121" indent="0" algn="ctr">
              <a:buNone/>
              <a:defRPr>
                <a:solidFill>
                  <a:schemeClr val="tx1">
                    <a:tint val="75000"/>
                  </a:schemeClr>
                </a:solidFill>
              </a:defRPr>
            </a:lvl5pPr>
            <a:lvl6pPr marL="11495151" indent="0" algn="ctr">
              <a:buNone/>
              <a:defRPr>
                <a:solidFill>
                  <a:schemeClr val="tx1">
                    <a:tint val="75000"/>
                  </a:schemeClr>
                </a:solidFill>
              </a:defRPr>
            </a:lvl6pPr>
            <a:lvl7pPr marL="13794181" indent="0" algn="ctr">
              <a:buNone/>
              <a:defRPr>
                <a:solidFill>
                  <a:schemeClr val="tx1">
                    <a:tint val="75000"/>
                  </a:schemeClr>
                </a:solidFill>
              </a:defRPr>
            </a:lvl7pPr>
            <a:lvl8pPr marL="16093211" indent="0" algn="ctr">
              <a:buNone/>
              <a:defRPr>
                <a:solidFill>
                  <a:schemeClr val="tx1">
                    <a:tint val="75000"/>
                  </a:schemeClr>
                </a:solidFill>
              </a:defRPr>
            </a:lvl8pPr>
            <a:lvl9pPr marL="1839224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8FBA775-C4FE-4974-93B3-ACE5EE0AB4D1}" type="datetimeFigureOut">
              <a:rPr lang="en-US" smtClean="0"/>
              <a:t>4/23/18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94E09-D5EC-4C5C-B183-2660B5F6EA76}" type="slidenum">
              <a:rPr lang="en-US" smtClean="0"/>
              <a:t>‹#›</a:t>
            </a:fld>
            <a:endParaRPr lang="en-US"/>
          </a:p>
        </p:txBody>
      </p:sp>
    </p:spTree>
    <p:extLst>
      <p:ext uri="{BB962C8B-B14F-4D97-AF65-F5344CB8AC3E}">
        <p14:creationId xmlns:p14="http://schemas.microsoft.com/office/powerpoint/2010/main" val="846686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FBA775-C4FE-4974-93B3-ACE5EE0AB4D1}" type="datetimeFigureOut">
              <a:rPr lang="en-US" smtClean="0"/>
              <a:t>4/23/18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94E09-D5EC-4C5C-B183-2660B5F6EA76}" type="slidenum">
              <a:rPr lang="en-US" smtClean="0"/>
              <a:t>‹#›</a:t>
            </a:fld>
            <a:endParaRPr lang="en-US"/>
          </a:p>
        </p:txBody>
      </p:sp>
    </p:spTree>
    <p:extLst>
      <p:ext uri="{BB962C8B-B14F-4D97-AF65-F5344CB8AC3E}">
        <p14:creationId xmlns:p14="http://schemas.microsoft.com/office/powerpoint/2010/main" val="3015326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3318453" y="5642189"/>
            <a:ext cx="59990355" cy="1202563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330240" y="5642189"/>
            <a:ext cx="179165250" cy="120256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FBA775-C4FE-4974-93B3-ACE5EE0AB4D1}" type="datetimeFigureOut">
              <a:rPr lang="en-US" smtClean="0"/>
              <a:t>4/23/18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94E09-D5EC-4C5C-B183-2660B5F6EA76}" type="slidenum">
              <a:rPr lang="en-US" smtClean="0"/>
              <a:t>‹#›</a:t>
            </a:fld>
            <a:endParaRPr lang="en-US"/>
          </a:p>
        </p:txBody>
      </p:sp>
    </p:spTree>
    <p:extLst>
      <p:ext uri="{BB962C8B-B14F-4D97-AF65-F5344CB8AC3E}">
        <p14:creationId xmlns:p14="http://schemas.microsoft.com/office/powerpoint/2010/main" val="1094451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FBA775-C4FE-4974-93B3-ACE5EE0AB4D1}" type="datetimeFigureOut">
              <a:rPr lang="en-US" smtClean="0"/>
              <a:t>4/23/18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94E09-D5EC-4C5C-B183-2660B5F6EA76}" type="slidenum">
              <a:rPr lang="en-US" smtClean="0"/>
              <a:t>‹#›</a:t>
            </a:fld>
            <a:endParaRPr lang="en-US"/>
          </a:p>
        </p:txBody>
      </p:sp>
    </p:spTree>
    <p:extLst>
      <p:ext uri="{BB962C8B-B14F-4D97-AF65-F5344CB8AC3E}">
        <p14:creationId xmlns:p14="http://schemas.microsoft.com/office/powerpoint/2010/main" val="815850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19977949"/>
            <a:ext cx="41970960" cy="6174740"/>
          </a:xfrm>
        </p:spPr>
        <p:txBody>
          <a:bodyPr anchor="t"/>
          <a:lstStyle>
            <a:lvl1pPr algn="l">
              <a:defRPr sz="20100" b="1" cap="all"/>
            </a:lvl1pPr>
          </a:lstStyle>
          <a:p>
            <a:r>
              <a:rPr lang="en-US"/>
              <a:t>Click to edit Master title style</a:t>
            </a:r>
          </a:p>
        </p:txBody>
      </p:sp>
      <p:sp>
        <p:nvSpPr>
          <p:cNvPr id="3" name="Text Placeholder 2"/>
          <p:cNvSpPr>
            <a:spLocks noGrp="1"/>
          </p:cNvSpPr>
          <p:nvPr>
            <p:ph type="body" idx="1"/>
          </p:nvPr>
        </p:nvSpPr>
        <p:spPr>
          <a:xfrm>
            <a:off x="3900490" y="13177101"/>
            <a:ext cx="41970960" cy="6800848"/>
          </a:xfrm>
        </p:spPr>
        <p:txBody>
          <a:bodyPr anchor="b"/>
          <a:lstStyle>
            <a:lvl1pPr marL="0" indent="0">
              <a:buNone/>
              <a:defRPr sz="10100">
                <a:solidFill>
                  <a:schemeClr val="tx1">
                    <a:tint val="75000"/>
                  </a:schemeClr>
                </a:solidFill>
              </a:defRPr>
            </a:lvl1pPr>
            <a:lvl2pPr marL="2299030" indent="0">
              <a:buNone/>
              <a:defRPr sz="9100">
                <a:solidFill>
                  <a:schemeClr val="tx1">
                    <a:tint val="75000"/>
                  </a:schemeClr>
                </a:solidFill>
              </a:defRPr>
            </a:lvl2pPr>
            <a:lvl3pPr marL="4598060" indent="0">
              <a:buNone/>
              <a:defRPr sz="8000">
                <a:solidFill>
                  <a:schemeClr val="tx1">
                    <a:tint val="75000"/>
                  </a:schemeClr>
                </a:solidFill>
              </a:defRPr>
            </a:lvl3pPr>
            <a:lvl4pPr marL="6897091" indent="0">
              <a:buNone/>
              <a:defRPr sz="7000">
                <a:solidFill>
                  <a:schemeClr val="tx1">
                    <a:tint val="75000"/>
                  </a:schemeClr>
                </a:solidFill>
              </a:defRPr>
            </a:lvl4pPr>
            <a:lvl5pPr marL="9196121" indent="0">
              <a:buNone/>
              <a:defRPr sz="7000">
                <a:solidFill>
                  <a:schemeClr val="tx1">
                    <a:tint val="75000"/>
                  </a:schemeClr>
                </a:solidFill>
              </a:defRPr>
            </a:lvl5pPr>
            <a:lvl6pPr marL="11495151" indent="0">
              <a:buNone/>
              <a:defRPr sz="7000">
                <a:solidFill>
                  <a:schemeClr val="tx1">
                    <a:tint val="75000"/>
                  </a:schemeClr>
                </a:solidFill>
              </a:defRPr>
            </a:lvl6pPr>
            <a:lvl7pPr marL="13794181" indent="0">
              <a:buNone/>
              <a:defRPr sz="7000">
                <a:solidFill>
                  <a:schemeClr val="tx1">
                    <a:tint val="75000"/>
                  </a:schemeClr>
                </a:solidFill>
              </a:defRPr>
            </a:lvl7pPr>
            <a:lvl8pPr marL="16093211" indent="0">
              <a:buNone/>
              <a:defRPr sz="7000">
                <a:solidFill>
                  <a:schemeClr val="tx1">
                    <a:tint val="75000"/>
                  </a:schemeClr>
                </a:solidFill>
              </a:defRPr>
            </a:lvl8pPr>
            <a:lvl9pPr marL="18392242" indent="0">
              <a:buNone/>
              <a:defRPr sz="70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FBA775-C4FE-4974-93B3-ACE5EE0AB4D1}" type="datetimeFigureOut">
              <a:rPr lang="en-US" smtClean="0"/>
              <a:t>4/23/18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94E09-D5EC-4C5C-B183-2660B5F6EA76}" type="slidenum">
              <a:rPr lang="en-US" smtClean="0"/>
              <a:t>‹#›</a:t>
            </a:fld>
            <a:endParaRPr lang="en-US"/>
          </a:p>
        </p:txBody>
      </p:sp>
    </p:spTree>
    <p:extLst>
      <p:ext uri="{BB962C8B-B14F-4D97-AF65-F5344CB8AC3E}">
        <p14:creationId xmlns:p14="http://schemas.microsoft.com/office/powerpoint/2010/main" val="1243628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3330243" y="32888767"/>
            <a:ext cx="119577800" cy="93009720"/>
          </a:xfrm>
        </p:spPr>
        <p:txBody>
          <a:bodyPr/>
          <a:lstStyle>
            <a:lvl1pPr>
              <a:defRPr sz="14100"/>
            </a:lvl1pPr>
            <a:lvl2pPr>
              <a:defRPr sz="121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33731000" y="32888767"/>
            <a:ext cx="119577805" cy="93009720"/>
          </a:xfrm>
        </p:spPr>
        <p:txBody>
          <a:bodyPr/>
          <a:lstStyle>
            <a:lvl1pPr>
              <a:defRPr sz="14100"/>
            </a:lvl1pPr>
            <a:lvl2pPr>
              <a:defRPr sz="121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8FBA775-C4FE-4974-93B3-ACE5EE0AB4D1}" type="datetimeFigureOut">
              <a:rPr lang="en-US" smtClean="0"/>
              <a:t>4/23/18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094E09-D5EC-4C5C-B183-2660B5F6EA76}" type="slidenum">
              <a:rPr lang="en-US" smtClean="0"/>
              <a:t>‹#›</a:t>
            </a:fld>
            <a:endParaRPr lang="en-US"/>
          </a:p>
        </p:txBody>
      </p:sp>
    </p:spTree>
    <p:extLst>
      <p:ext uri="{BB962C8B-B14F-4D97-AF65-F5344CB8AC3E}">
        <p14:creationId xmlns:p14="http://schemas.microsoft.com/office/powerpoint/2010/main" val="1364845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245026"/>
            <a:ext cx="44439840" cy="51816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468880" y="6959179"/>
            <a:ext cx="21817015" cy="2900254"/>
          </a:xfrm>
        </p:spPr>
        <p:txBody>
          <a:bodyPr anchor="b"/>
          <a:lstStyle>
            <a:lvl1pPr marL="0" indent="0">
              <a:buNone/>
              <a:defRPr sz="12100" b="1"/>
            </a:lvl1pPr>
            <a:lvl2pPr marL="2299030" indent="0">
              <a:buNone/>
              <a:defRPr sz="10100" b="1"/>
            </a:lvl2pPr>
            <a:lvl3pPr marL="4598060" indent="0">
              <a:buNone/>
              <a:defRPr sz="9100" b="1"/>
            </a:lvl3pPr>
            <a:lvl4pPr marL="6897091" indent="0">
              <a:buNone/>
              <a:defRPr sz="8000" b="1"/>
            </a:lvl4pPr>
            <a:lvl5pPr marL="9196121" indent="0">
              <a:buNone/>
              <a:defRPr sz="8000" b="1"/>
            </a:lvl5pPr>
            <a:lvl6pPr marL="11495151" indent="0">
              <a:buNone/>
              <a:defRPr sz="8000" b="1"/>
            </a:lvl6pPr>
            <a:lvl7pPr marL="13794181" indent="0">
              <a:buNone/>
              <a:defRPr sz="8000" b="1"/>
            </a:lvl7pPr>
            <a:lvl8pPr marL="16093211" indent="0">
              <a:buNone/>
              <a:defRPr sz="8000" b="1"/>
            </a:lvl8pPr>
            <a:lvl9pPr marL="18392242" indent="0">
              <a:buNone/>
              <a:defRPr sz="8000" b="1"/>
            </a:lvl9pPr>
          </a:lstStyle>
          <a:p>
            <a:pPr lvl="0"/>
            <a:r>
              <a:rPr lang="en-US"/>
              <a:t>Click to edit Master text styles</a:t>
            </a:r>
          </a:p>
        </p:txBody>
      </p:sp>
      <p:sp>
        <p:nvSpPr>
          <p:cNvPr id="4" name="Content Placeholder 3"/>
          <p:cNvSpPr>
            <a:spLocks noGrp="1"/>
          </p:cNvSpPr>
          <p:nvPr>
            <p:ph sz="half" idx="2"/>
          </p:nvPr>
        </p:nvSpPr>
        <p:spPr>
          <a:xfrm>
            <a:off x="2468880" y="9859433"/>
            <a:ext cx="21817015" cy="17912506"/>
          </a:xfrm>
        </p:spPr>
        <p:txBody>
          <a:bodyPr/>
          <a:lstStyle>
            <a:lvl1pPr>
              <a:defRPr sz="121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5083138" y="6959179"/>
            <a:ext cx="21825585" cy="2900254"/>
          </a:xfrm>
        </p:spPr>
        <p:txBody>
          <a:bodyPr anchor="b"/>
          <a:lstStyle>
            <a:lvl1pPr marL="0" indent="0">
              <a:buNone/>
              <a:defRPr sz="12100" b="1"/>
            </a:lvl1pPr>
            <a:lvl2pPr marL="2299030" indent="0">
              <a:buNone/>
              <a:defRPr sz="10100" b="1"/>
            </a:lvl2pPr>
            <a:lvl3pPr marL="4598060" indent="0">
              <a:buNone/>
              <a:defRPr sz="9100" b="1"/>
            </a:lvl3pPr>
            <a:lvl4pPr marL="6897091" indent="0">
              <a:buNone/>
              <a:defRPr sz="8000" b="1"/>
            </a:lvl4pPr>
            <a:lvl5pPr marL="9196121" indent="0">
              <a:buNone/>
              <a:defRPr sz="8000" b="1"/>
            </a:lvl5pPr>
            <a:lvl6pPr marL="11495151" indent="0">
              <a:buNone/>
              <a:defRPr sz="8000" b="1"/>
            </a:lvl6pPr>
            <a:lvl7pPr marL="13794181" indent="0">
              <a:buNone/>
              <a:defRPr sz="8000" b="1"/>
            </a:lvl7pPr>
            <a:lvl8pPr marL="16093211" indent="0">
              <a:buNone/>
              <a:defRPr sz="8000" b="1"/>
            </a:lvl8pPr>
            <a:lvl9pPr marL="18392242" indent="0">
              <a:buNone/>
              <a:defRPr sz="8000" b="1"/>
            </a:lvl9pPr>
          </a:lstStyle>
          <a:p>
            <a:pPr lvl="0"/>
            <a:r>
              <a:rPr lang="en-US"/>
              <a:t>Click to edit Master text styles</a:t>
            </a:r>
          </a:p>
        </p:txBody>
      </p:sp>
      <p:sp>
        <p:nvSpPr>
          <p:cNvPr id="6" name="Content Placeholder 5"/>
          <p:cNvSpPr>
            <a:spLocks noGrp="1"/>
          </p:cNvSpPr>
          <p:nvPr>
            <p:ph sz="quarter" idx="4"/>
          </p:nvPr>
        </p:nvSpPr>
        <p:spPr>
          <a:xfrm>
            <a:off x="25083138" y="9859433"/>
            <a:ext cx="21825585" cy="17912506"/>
          </a:xfrm>
        </p:spPr>
        <p:txBody>
          <a:bodyPr/>
          <a:lstStyle>
            <a:lvl1pPr>
              <a:defRPr sz="121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8FBA775-C4FE-4974-93B3-ACE5EE0AB4D1}" type="datetimeFigureOut">
              <a:rPr lang="en-US" smtClean="0"/>
              <a:t>4/23/18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9094E09-D5EC-4C5C-B183-2660B5F6EA76}" type="slidenum">
              <a:rPr lang="en-US" smtClean="0"/>
              <a:t>‹#›</a:t>
            </a:fld>
            <a:endParaRPr lang="en-US"/>
          </a:p>
        </p:txBody>
      </p:sp>
    </p:spTree>
    <p:extLst>
      <p:ext uri="{BB962C8B-B14F-4D97-AF65-F5344CB8AC3E}">
        <p14:creationId xmlns:p14="http://schemas.microsoft.com/office/powerpoint/2010/main" val="2282353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8FBA775-C4FE-4974-93B3-ACE5EE0AB4D1}" type="datetimeFigureOut">
              <a:rPr lang="en-US" smtClean="0"/>
              <a:t>4/23/18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9094E09-D5EC-4C5C-B183-2660B5F6EA76}" type="slidenum">
              <a:rPr lang="en-US" smtClean="0"/>
              <a:t>‹#›</a:t>
            </a:fld>
            <a:endParaRPr lang="en-US"/>
          </a:p>
        </p:txBody>
      </p:sp>
    </p:spTree>
    <p:extLst>
      <p:ext uri="{BB962C8B-B14F-4D97-AF65-F5344CB8AC3E}">
        <p14:creationId xmlns:p14="http://schemas.microsoft.com/office/powerpoint/2010/main" val="34012231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FBA775-C4FE-4974-93B3-ACE5EE0AB4D1}" type="datetimeFigureOut">
              <a:rPr lang="en-US" smtClean="0"/>
              <a:t>4/23/18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9094E09-D5EC-4C5C-B183-2660B5F6EA76}" type="slidenum">
              <a:rPr lang="en-US" smtClean="0"/>
              <a:t>‹#›</a:t>
            </a:fld>
            <a:endParaRPr lang="en-US"/>
          </a:p>
        </p:txBody>
      </p:sp>
    </p:spTree>
    <p:extLst>
      <p:ext uri="{BB962C8B-B14F-4D97-AF65-F5344CB8AC3E}">
        <p14:creationId xmlns:p14="http://schemas.microsoft.com/office/powerpoint/2010/main" val="2657380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3" y="1237827"/>
            <a:ext cx="16244890" cy="5267960"/>
          </a:xfrm>
        </p:spPr>
        <p:txBody>
          <a:bodyPr anchor="b"/>
          <a:lstStyle>
            <a:lvl1pPr algn="l">
              <a:defRPr sz="10100" b="1"/>
            </a:lvl1pPr>
          </a:lstStyle>
          <a:p>
            <a:r>
              <a:rPr lang="en-US"/>
              <a:t>Click to edit Master title style</a:t>
            </a:r>
          </a:p>
        </p:txBody>
      </p:sp>
      <p:sp>
        <p:nvSpPr>
          <p:cNvPr id="3" name="Content Placeholder 2"/>
          <p:cNvSpPr>
            <a:spLocks noGrp="1"/>
          </p:cNvSpPr>
          <p:nvPr>
            <p:ph idx="1"/>
          </p:nvPr>
        </p:nvSpPr>
        <p:spPr>
          <a:xfrm>
            <a:off x="19305270" y="1237829"/>
            <a:ext cx="27603450" cy="26534112"/>
          </a:xfrm>
        </p:spPr>
        <p:txBody>
          <a:bodyPr/>
          <a:lstStyle>
            <a:lvl1pPr>
              <a:defRPr sz="16100"/>
            </a:lvl1pPr>
            <a:lvl2pPr>
              <a:defRPr sz="14100"/>
            </a:lvl2pPr>
            <a:lvl3pPr>
              <a:defRPr sz="12100"/>
            </a:lvl3pPr>
            <a:lvl4pPr>
              <a:defRPr sz="10100"/>
            </a:lvl4pPr>
            <a:lvl5pPr>
              <a:defRPr sz="10100"/>
            </a:lvl5pPr>
            <a:lvl6pPr>
              <a:defRPr sz="10100"/>
            </a:lvl6pPr>
            <a:lvl7pPr>
              <a:defRPr sz="10100"/>
            </a:lvl7pPr>
            <a:lvl8pPr>
              <a:defRPr sz="10100"/>
            </a:lvl8pPr>
            <a:lvl9pPr>
              <a:defRPr sz="10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468883" y="6505789"/>
            <a:ext cx="16244890" cy="21266152"/>
          </a:xfrm>
        </p:spPr>
        <p:txBody>
          <a:bodyPr/>
          <a:lstStyle>
            <a:lvl1pPr marL="0" indent="0">
              <a:buNone/>
              <a:defRPr sz="7000"/>
            </a:lvl1pPr>
            <a:lvl2pPr marL="2299030" indent="0">
              <a:buNone/>
              <a:defRPr sz="6000"/>
            </a:lvl2pPr>
            <a:lvl3pPr marL="4598060" indent="0">
              <a:buNone/>
              <a:defRPr sz="5000"/>
            </a:lvl3pPr>
            <a:lvl4pPr marL="6897091" indent="0">
              <a:buNone/>
              <a:defRPr sz="4500"/>
            </a:lvl4pPr>
            <a:lvl5pPr marL="9196121" indent="0">
              <a:buNone/>
              <a:defRPr sz="4500"/>
            </a:lvl5pPr>
            <a:lvl6pPr marL="11495151" indent="0">
              <a:buNone/>
              <a:defRPr sz="4500"/>
            </a:lvl6pPr>
            <a:lvl7pPr marL="13794181" indent="0">
              <a:buNone/>
              <a:defRPr sz="4500"/>
            </a:lvl7pPr>
            <a:lvl8pPr marL="16093211" indent="0">
              <a:buNone/>
              <a:defRPr sz="4500"/>
            </a:lvl8pPr>
            <a:lvl9pPr marL="18392242" indent="0">
              <a:buNone/>
              <a:defRPr sz="4500"/>
            </a:lvl9pPr>
          </a:lstStyle>
          <a:p>
            <a:pPr lvl="0"/>
            <a:r>
              <a:rPr lang="en-US"/>
              <a:t>Click to edit Master text styles</a:t>
            </a:r>
          </a:p>
        </p:txBody>
      </p:sp>
      <p:sp>
        <p:nvSpPr>
          <p:cNvPr id="5" name="Date Placeholder 4"/>
          <p:cNvSpPr>
            <a:spLocks noGrp="1"/>
          </p:cNvSpPr>
          <p:nvPr>
            <p:ph type="dt" sz="half" idx="10"/>
          </p:nvPr>
        </p:nvSpPr>
        <p:spPr/>
        <p:txBody>
          <a:bodyPr/>
          <a:lstStyle/>
          <a:p>
            <a:fld id="{78FBA775-C4FE-4974-93B3-ACE5EE0AB4D1}" type="datetimeFigureOut">
              <a:rPr lang="en-US" smtClean="0"/>
              <a:t>4/23/18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094E09-D5EC-4C5C-B183-2660B5F6EA76}" type="slidenum">
              <a:rPr lang="en-US" smtClean="0"/>
              <a:t>‹#›</a:t>
            </a:fld>
            <a:endParaRPr lang="en-US"/>
          </a:p>
        </p:txBody>
      </p:sp>
    </p:spTree>
    <p:extLst>
      <p:ext uri="{BB962C8B-B14F-4D97-AF65-F5344CB8AC3E}">
        <p14:creationId xmlns:p14="http://schemas.microsoft.com/office/powerpoint/2010/main" val="481711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1762720"/>
            <a:ext cx="29626560" cy="2569212"/>
          </a:xfrm>
        </p:spPr>
        <p:txBody>
          <a:bodyPr anchor="b"/>
          <a:lstStyle>
            <a:lvl1pPr algn="l">
              <a:defRPr sz="10100" b="1"/>
            </a:lvl1pPr>
          </a:lstStyle>
          <a:p>
            <a:r>
              <a:rPr lang="en-US"/>
              <a:t>Click to edit Master title style</a:t>
            </a:r>
          </a:p>
        </p:txBody>
      </p:sp>
      <p:sp>
        <p:nvSpPr>
          <p:cNvPr id="3" name="Picture Placeholder 2"/>
          <p:cNvSpPr>
            <a:spLocks noGrp="1"/>
          </p:cNvSpPr>
          <p:nvPr>
            <p:ph type="pic" idx="1"/>
          </p:nvPr>
        </p:nvSpPr>
        <p:spPr>
          <a:xfrm>
            <a:off x="9678355" y="2777913"/>
            <a:ext cx="29626560" cy="18653760"/>
          </a:xfrm>
        </p:spPr>
        <p:txBody>
          <a:bodyPr/>
          <a:lstStyle>
            <a:lvl1pPr marL="0" indent="0">
              <a:buNone/>
              <a:defRPr sz="16100"/>
            </a:lvl1pPr>
            <a:lvl2pPr marL="2299030" indent="0">
              <a:buNone/>
              <a:defRPr sz="14100"/>
            </a:lvl2pPr>
            <a:lvl3pPr marL="4598060" indent="0">
              <a:buNone/>
              <a:defRPr sz="12100"/>
            </a:lvl3pPr>
            <a:lvl4pPr marL="6897091" indent="0">
              <a:buNone/>
              <a:defRPr sz="10100"/>
            </a:lvl4pPr>
            <a:lvl5pPr marL="9196121" indent="0">
              <a:buNone/>
              <a:defRPr sz="10100"/>
            </a:lvl5pPr>
            <a:lvl6pPr marL="11495151" indent="0">
              <a:buNone/>
              <a:defRPr sz="10100"/>
            </a:lvl6pPr>
            <a:lvl7pPr marL="13794181" indent="0">
              <a:buNone/>
              <a:defRPr sz="10100"/>
            </a:lvl7pPr>
            <a:lvl8pPr marL="16093211" indent="0">
              <a:buNone/>
              <a:defRPr sz="10100"/>
            </a:lvl8pPr>
            <a:lvl9pPr marL="18392242" indent="0">
              <a:buNone/>
              <a:defRPr sz="10100"/>
            </a:lvl9pPr>
          </a:lstStyle>
          <a:p>
            <a:endParaRPr lang="en-US"/>
          </a:p>
        </p:txBody>
      </p:sp>
      <p:sp>
        <p:nvSpPr>
          <p:cNvPr id="4" name="Text Placeholder 3"/>
          <p:cNvSpPr>
            <a:spLocks noGrp="1"/>
          </p:cNvSpPr>
          <p:nvPr>
            <p:ph type="body" sz="half" idx="2"/>
          </p:nvPr>
        </p:nvSpPr>
        <p:spPr>
          <a:xfrm>
            <a:off x="9678355" y="24331932"/>
            <a:ext cx="29626560" cy="3648708"/>
          </a:xfrm>
        </p:spPr>
        <p:txBody>
          <a:bodyPr/>
          <a:lstStyle>
            <a:lvl1pPr marL="0" indent="0">
              <a:buNone/>
              <a:defRPr sz="7000"/>
            </a:lvl1pPr>
            <a:lvl2pPr marL="2299030" indent="0">
              <a:buNone/>
              <a:defRPr sz="6000"/>
            </a:lvl2pPr>
            <a:lvl3pPr marL="4598060" indent="0">
              <a:buNone/>
              <a:defRPr sz="5000"/>
            </a:lvl3pPr>
            <a:lvl4pPr marL="6897091" indent="0">
              <a:buNone/>
              <a:defRPr sz="4500"/>
            </a:lvl4pPr>
            <a:lvl5pPr marL="9196121" indent="0">
              <a:buNone/>
              <a:defRPr sz="4500"/>
            </a:lvl5pPr>
            <a:lvl6pPr marL="11495151" indent="0">
              <a:buNone/>
              <a:defRPr sz="4500"/>
            </a:lvl6pPr>
            <a:lvl7pPr marL="13794181" indent="0">
              <a:buNone/>
              <a:defRPr sz="4500"/>
            </a:lvl7pPr>
            <a:lvl8pPr marL="16093211" indent="0">
              <a:buNone/>
              <a:defRPr sz="4500"/>
            </a:lvl8pPr>
            <a:lvl9pPr marL="18392242" indent="0">
              <a:buNone/>
              <a:defRPr sz="4500"/>
            </a:lvl9pPr>
          </a:lstStyle>
          <a:p>
            <a:pPr lvl="0"/>
            <a:r>
              <a:rPr lang="en-US"/>
              <a:t>Click to edit Master text styles</a:t>
            </a:r>
          </a:p>
        </p:txBody>
      </p:sp>
      <p:sp>
        <p:nvSpPr>
          <p:cNvPr id="5" name="Date Placeholder 4"/>
          <p:cNvSpPr>
            <a:spLocks noGrp="1"/>
          </p:cNvSpPr>
          <p:nvPr>
            <p:ph type="dt" sz="half" idx="10"/>
          </p:nvPr>
        </p:nvSpPr>
        <p:spPr/>
        <p:txBody>
          <a:bodyPr/>
          <a:lstStyle/>
          <a:p>
            <a:fld id="{78FBA775-C4FE-4974-93B3-ACE5EE0AB4D1}" type="datetimeFigureOut">
              <a:rPr lang="en-US" smtClean="0"/>
              <a:t>4/23/18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094E09-D5EC-4C5C-B183-2660B5F6EA76}" type="slidenum">
              <a:rPr lang="en-US" smtClean="0"/>
              <a:t>‹#›</a:t>
            </a:fld>
            <a:endParaRPr lang="en-US"/>
          </a:p>
        </p:txBody>
      </p:sp>
    </p:spTree>
    <p:extLst>
      <p:ext uri="{BB962C8B-B14F-4D97-AF65-F5344CB8AC3E}">
        <p14:creationId xmlns:p14="http://schemas.microsoft.com/office/powerpoint/2010/main" val="647102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245026"/>
            <a:ext cx="44439840" cy="5181600"/>
          </a:xfrm>
          <a:prstGeom prst="rect">
            <a:avLst/>
          </a:prstGeom>
        </p:spPr>
        <p:txBody>
          <a:bodyPr vert="horz" lIns="459806" tIns="229903" rIns="459806" bIns="229903" rtlCol="0" anchor="ctr">
            <a:normAutofit/>
          </a:bodyPr>
          <a:lstStyle/>
          <a:p>
            <a:r>
              <a:rPr lang="en-US"/>
              <a:t>Click to edit Master title style</a:t>
            </a:r>
          </a:p>
        </p:txBody>
      </p:sp>
      <p:sp>
        <p:nvSpPr>
          <p:cNvPr id="3" name="Text Placeholder 2"/>
          <p:cNvSpPr>
            <a:spLocks noGrp="1"/>
          </p:cNvSpPr>
          <p:nvPr>
            <p:ph type="body" idx="1"/>
          </p:nvPr>
        </p:nvSpPr>
        <p:spPr>
          <a:xfrm>
            <a:off x="2468880" y="7254242"/>
            <a:ext cx="44439840" cy="20517699"/>
          </a:xfrm>
          <a:prstGeom prst="rect">
            <a:avLst/>
          </a:prstGeom>
        </p:spPr>
        <p:txBody>
          <a:bodyPr vert="horz" lIns="459806" tIns="229903" rIns="459806" bIns="229903"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468880" y="28815456"/>
            <a:ext cx="11521440" cy="1655233"/>
          </a:xfrm>
          <a:prstGeom prst="rect">
            <a:avLst/>
          </a:prstGeom>
        </p:spPr>
        <p:txBody>
          <a:bodyPr vert="horz" lIns="459806" tIns="229903" rIns="459806" bIns="229903" rtlCol="0" anchor="ctr"/>
          <a:lstStyle>
            <a:lvl1pPr algn="l">
              <a:defRPr sz="6000">
                <a:solidFill>
                  <a:schemeClr val="tx1">
                    <a:tint val="75000"/>
                  </a:schemeClr>
                </a:solidFill>
              </a:defRPr>
            </a:lvl1pPr>
          </a:lstStyle>
          <a:p>
            <a:fld id="{78FBA775-C4FE-4974-93B3-ACE5EE0AB4D1}" type="datetimeFigureOut">
              <a:rPr lang="en-US" smtClean="0"/>
              <a:t>4/23/18</a:t>
            </a:fld>
            <a:endParaRPr lang="en-US"/>
          </a:p>
        </p:txBody>
      </p:sp>
      <p:sp>
        <p:nvSpPr>
          <p:cNvPr id="5" name="Footer Placeholder 4"/>
          <p:cNvSpPr>
            <a:spLocks noGrp="1"/>
          </p:cNvSpPr>
          <p:nvPr>
            <p:ph type="ftr" sz="quarter" idx="3"/>
          </p:nvPr>
        </p:nvSpPr>
        <p:spPr>
          <a:xfrm>
            <a:off x="16870680" y="28815456"/>
            <a:ext cx="15636240" cy="1655233"/>
          </a:xfrm>
          <a:prstGeom prst="rect">
            <a:avLst/>
          </a:prstGeom>
        </p:spPr>
        <p:txBody>
          <a:bodyPr vert="horz" lIns="459806" tIns="229903" rIns="459806" bIns="229903" rtlCol="0" anchor="ctr"/>
          <a:lstStyle>
            <a:lvl1pPr algn="ctr">
              <a:defRPr sz="6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5387280" y="28815456"/>
            <a:ext cx="11521440" cy="1655233"/>
          </a:xfrm>
          <a:prstGeom prst="rect">
            <a:avLst/>
          </a:prstGeom>
        </p:spPr>
        <p:txBody>
          <a:bodyPr vert="horz" lIns="459806" tIns="229903" rIns="459806" bIns="229903" rtlCol="0" anchor="ctr"/>
          <a:lstStyle>
            <a:lvl1pPr algn="r">
              <a:defRPr sz="6000">
                <a:solidFill>
                  <a:schemeClr val="tx1">
                    <a:tint val="75000"/>
                  </a:schemeClr>
                </a:solidFill>
              </a:defRPr>
            </a:lvl1pPr>
          </a:lstStyle>
          <a:p>
            <a:fld id="{B9094E09-D5EC-4C5C-B183-2660B5F6EA76}" type="slidenum">
              <a:rPr lang="en-US" smtClean="0"/>
              <a:t>‹#›</a:t>
            </a:fld>
            <a:endParaRPr lang="en-US"/>
          </a:p>
        </p:txBody>
      </p:sp>
    </p:spTree>
    <p:extLst>
      <p:ext uri="{BB962C8B-B14F-4D97-AF65-F5344CB8AC3E}">
        <p14:creationId xmlns:p14="http://schemas.microsoft.com/office/powerpoint/2010/main" val="33843698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98060" rtl="0" eaLnBrk="1" latinLnBrk="0" hangingPunct="1">
        <a:spcBef>
          <a:spcPct val="0"/>
        </a:spcBef>
        <a:buNone/>
        <a:defRPr sz="22100" kern="1200">
          <a:solidFill>
            <a:schemeClr val="tx1"/>
          </a:solidFill>
          <a:latin typeface="+mj-lt"/>
          <a:ea typeface="+mj-ea"/>
          <a:cs typeface="+mj-cs"/>
        </a:defRPr>
      </a:lvl1pPr>
    </p:titleStyle>
    <p:bodyStyle>
      <a:lvl1pPr marL="1724273" indent="-1724273" algn="l" defTabSz="4598060" rtl="0" eaLnBrk="1" latinLnBrk="0" hangingPunct="1">
        <a:spcBef>
          <a:spcPct val="20000"/>
        </a:spcBef>
        <a:buFont typeface="Arial" panose="020B0604020202020204" pitchFamily="34" charset="0"/>
        <a:buChar char="•"/>
        <a:defRPr sz="16100" kern="1200">
          <a:solidFill>
            <a:schemeClr val="tx1"/>
          </a:solidFill>
          <a:latin typeface="+mn-lt"/>
          <a:ea typeface="+mn-ea"/>
          <a:cs typeface="+mn-cs"/>
        </a:defRPr>
      </a:lvl1pPr>
      <a:lvl2pPr marL="3735924" indent="-1436894" algn="l" defTabSz="4598060" rtl="0" eaLnBrk="1" latinLnBrk="0" hangingPunct="1">
        <a:spcBef>
          <a:spcPct val="20000"/>
        </a:spcBef>
        <a:buFont typeface="Arial" panose="020B0604020202020204" pitchFamily="34" charset="0"/>
        <a:buChar char="–"/>
        <a:defRPr sz="14100" kern="1200">
          <a:solidFill>
            <a:schemeClr val="tx1"/>
          </a:solidFill>
          <a:latin typeface="+mn-lt"/>
          <a:ea typeface="+mn-ea"/>
          <a:cs typeface="+mn-cs"/>
        </a:defRPr>
      </a:lvl2pPr>
      <a:lvl3pPr marL="5747576" indent="-1149515" algn="l" defTabSz="4598060" rtl="0" eaLnBrk="1" latinLnBrk="0" hangingPunct="1">
        <a:spcBef>
          <a:spcPct val="20000"/>
        </a:spcBef>
        <a:buFont typeface="Arial" panose="020B0604020202020204" pitchFamily="34" charset="0"/>
        <a:buChar char="•"/>
        <a:defRPr sz="12100" kern="1200">
          <a:solidFill>
            <a:schemeClr val="tx1"/>
          </a:solidFill>
          <a:latin typeface="+mn-lt"/>
          <a:ea typeface="+mn-ea"/>
          <a:cs typeface="+mn-cs"/>
        </a:defRPr>
      </a:lvl3pPr>
      <a:lvl4pPr marL="8046606" indent="-1149515" algn="l" defTabSz="4598060" rtl="0" eaLnBrk="1" latinLnBrk="0" hangingPunct="1">
        <a:spcBef>
          <a:spcPct val="20000"/>
        </a:spcBef>
        <a:buFont typeface="Arial" panose="020B0604020202020204" pitchFamily="34" charset="0"/>
        <a:buChar char="–"/>
        <a:defRPr sz="10100" kern="1200">
          <a:solidFill>
            <a:schemeClr val="tx1"/>
          </a:solidFill>
          <a:latin typeface="+mn-lt"/>
          <a:ea typeface="+mn-ea"/>
          <a:cs typeface="+mn-cs"/>
        </a:defRPr>
      </a:lvl4pPr>
      <a:lvl5pPr marL="10345636" indent="-1149515" algn="l" defTabSz="4598060" rtl="0" eaLnBrk="1" latinLnBrk="0" hangingPunct="1">
        <a:spcBef>
          <a:spcPct val="20000"/>
        </a:spcBef>
        <a:buFont typeface="Arial" panose="020B0604020202020204" pitchFamily="34" charset="0"/>
        <a:buChar char="»"/>
        <a:defRPr sz="10100" kern="1200">
          <a:solidFill>
            <a:schemeClr val="tx1"/>
          </a:solidFill>
          <a:latin typeface="+mn-lt"/>
          <a:ea typeface="+mn-ea"/>
          <a:cs typeface="+mn-cs"/>
        </a:defRPr>
      </a:lvl5pPr>
      <a:lvl6pPr marL="12644666" indent="-1149515" algn="l" defTabSz="4598060" rtl="0" eaLnBrk="1" latinLnBrk="0" hangingPunct="1">
        <a:spcBef>
          <a:spcPct val="20000"/>
        </a:spcBef>
        <a:buFont typeface="Arial" panose="020B0604020202020204" pitchFamily="34" charset="0"/>
        <a:buChar char="•"/>
        <a:defRPr sz="10100" kern="1200">
          <a:solidFill>
            <a:schemeClr val="tx1"/>
          </a:solidFill>
          <a:latin typeface="+mn-lt"/>
          <a:ea typeface="+mn-ea"/>
          <a:cs typeface="+mn-cs"/>
        </a:defRPr>
      </a:lvl6pPr>
      <a:lvl7pPr marL="14943696" indent="-1149515" algn="l" defTabSz="4598060" rtl="0" eaLnBrk="1" latinLnBrk="0" hangingPunct="1">
        <a:spcBef>
          <a:spcPct val="20000"/>
        </a:spcBef>
        <a:buFont typeface="Arial" panose="020B0604020202020204" pitchFamily="34" charset="0"/>
        <a:buChar char="•"/>
        <a:defRPr sz="10100" kern="1200">
          <a:solidFill>
            <a:schemeClr val="tx1"/>
          </a:solidFill>
          <a:latin typeface="+mn-lt"/>
          <a:ea typeface="+mn-ea"/>
          <a:cs typeface="+mn-cs"/>
        </a:defRPr>
      </a:lvl7pPr>
      <a:lvl8pPr marL="17242727" indent="-1149515" algn="l" defTabSz="4598060" rtl="0" eaLnBrk="1" latinLnBrk="0" hangingPunct="1">
        <a:spcBef>
          <a:spcPct val="20000"/>
        </a:spcBef>
        <a:buFont typeface="Arial" panose="020B0604020202020204" pitchFamily="34" charset="0"/>
        <a:buChar char="•"/>
        <a:defRPr sz="10100" kern="1200">
          <a:solidFill>
            <a:schemeClr val="tx1"/>
          </a:solidFill>
          <a:latin typeface="+mn-lt"/>
          <a:ea typeface="+mn-ea"/>
          <a:cs typeface="+mn-cs"/>
        </a:defRPr>
      </a:lvl8pPr>
      <a:lvl9pPr marL="19541757" indent="-1149515" algn="l" defTabSz="4598060" rtl="0" eaLnBrk="1" latinLnBrk="0" hangingPunct="1">
        <a:spcBef>
          <a:spcPct val="20000"/>
        </a:spcBef>
        <a:buFont typeface="Arial" panose="020B0604020202020204" pitchFamily="34" charset="0"/>
        <a:buChar char="•"/>
        <a:defRPr sz="10100" kern="1200">
          <a:solidFill>
            <a:schemeClr val="tx1"/>
          </a:solidFill>
          <a:latin typeface="+mn-lt"/>
          <a:ea typeface="+mn-ea"/>
          <a:cs typeface="+mn-cs"/>
        </a:defRPr>
      </a:lvl9pPr>
    </p:bodyStyle>
    <p:otherStyle>
      <a:defPPr>
        <a:defRPr lang="en-US"/>
      </a:defPPr>
      <a:lvl1pPr marL="0" algn="l" defTabSz="4598060" rtl="0" eaLnBrk="1" latinLnBrk="0" hangingPunct="1">
        <a:defRPr sz="9100" kern="1200">
          <a:solidFill>
            <a:schemeClr val="tx1"/>
          </a:solidFill>
          <a:latin typeface="+mn-lt"/>
          <a:ea typeface="+mn-ea"/>
          <a:cs typeface="+mn-cs"/>
        </a:defRPr>
      </a:lvl1pPr>
      <a:lvl2pPr marL="2299030" algn="l" defTabSz="4598060" rtl="0" eaLnBrk="1" latinLnBrk="0" hangingPunct="1">
        <a:defRPr sz="9100" kern="1200">
          <a:solidFill>
            <a:schemeClr val="tx1"/>
          </a:solidFill>
          <a:latin typeface="+mn-lt"/>
          <a:ea typeface="+mn-ea"/>
          <a:cs typeface="+mn-cs"/>
        </a:defRPr>
      </a:lvl2pPr>
      <a:lvl3pPr marL="4598060" algn="l" defTabSz="4598060" rtl="0" eaLnBrk="1" latinLnBrk="0" hangingPunct="1">
        <a:defRPr sz="9100" kern="1200">
          <a:solidFill>
            <a:schemeClr val="tx1"/>
          </a:solidFill>
          <a:latin typeface="+mn-lt"/>
          <a:ea typeface="+mn-ea"/>
          <a:cs typeface="+mn-cs"/>
        </a:defRPr>
      </a:lvl3pPr>
      <a:lvl4pPr marL="6897091" algn="l" defTabSz="4598060" rtl="0" eaLnBrk="1" latinLnBrk="0" hangingPunct="1">
        <a:defRPr sz="9100" kern="1200">
          <a:solidFill>
            <a:schemeClr val="tx1"/>
          </a:solidFill>
          <a:latin typeface="+mn-lt"/>
          <a:ea typeface="+mn-ea"/>
          <a:cs typeface="+mn-cs"/>
        </a:defRPr>
      </a:lvl4pPr>
      <a:lvl5pPr marL="9196121" algn="l" defTabSz="4598060" rtl="0" eaLnBrk="1" latinLnBrk="0" hangingPunct="1">
        <a:defRPr sz="9100" kern="1200">
          <a:solidFill>
            <a:schemeClr val="tx1"/>
          </a:solidFill>
          <a:latin typeface="+mn-lt"/>
          <a:ea typeface="+mn-ea"/>
          <a:cs typeface="+mn-cs"/>
        </a:defRPr>
      </a:lvl5pPr>
      <a:lvl6pPr marL="11495151" algn="l" defTabSz="4598060" rtl="0" eaLnBrk="1" latinLnBrk="0" hangingPunct="1">
        <a:defRPr sz="9100" kern="1200">
          <a:solidFill>
            <a:schemeClr val="tx1"/>
          </a:solidFill>
          <a:latin typeface="+mn-lt"/>
          <a:ea typeface="+mn-ea"/>
          <a:cs typeface="+mn-cs"/>
        </a:defRPr>
      </a:lvl6pPr>
      <a:lvl7pPr marL="13794181" algn="l" defTabSz="4598060" rtl="0" eaLnBrk="1" latinLnBrk="0" hangingPunct="1">
        <a:defRPr sz="9100" kern="1200">
          <a:solidFill>
            <a:schemeClr val="tx1"/>
          </a:solidFill>
          <a:latin typeface="+mn-lt"/>
          <a:ea typeface="+mn-ea"/>
          <a:cs typeface="+mn-cs"/>
        </a:defRPr>
      </a:lvl7pPr>
      <a:lvl8pPr marL="16093211" algn="l" defTabSz="4598060" rtl="0" eaLnBrk="1" latinLnBrk="0" hangingPunct="1">
        <a:defRPr sz="9100" kern="1200">
          <a:solidFill>
            <a:schemeClr val="tx1"/>
          </a:solidFill>
          <a:latin typeface="+mn-lt"/>
          <a:ea typeface="+mn-ea"/>
          <a:cs typeface="+mn-cs"/>
        </a:defRPr>
      </a:lvl8pPr>
      <a:lvl9pPr marL="18392242" algn="l" defTabSz="4598060" rtl="0" eaLnBrk="1" latinLnBrk="0" hangingPunct="1">
        <a:defRPr sz="9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tiff"/><Relationship Id="rId5" Type="http://schemas.openxmlformats.org/officeDocument/2006/relationships/image" Target="../media/image4.tiff"/><Relationship Id="rId10" Type="http://schemas.openxmlformats.org/officeDocument/2006/relationships/image" Target="../media/image9.jpe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ChangeArrowheads="1"/>
          </p:cNvSpPr>
          <p:nvPr/>
        </p:nvSpPr>
        <p:spPr bwMode="auto">
          <a:xfrm>
            <a:off x="12573000" y="609600"/>
            <a:ext cx="36271200" cy="4038600"/>
          </a:xfrm>
          <a:prstGeom prst="rect">
            <a:avLst/>
          </a:prstGeom>
          <a:noFill/>
          <a:ln w="9525">
            <a:solidFill>
              <a:schemeClr val="tx1"/>
            </a:solidFill>
            <a:miter lim="800000"/>
            <a:headEnd/>
            <a:tailEnd/>
          </a:ln>
          <a:extLst>
            <a:ext uri="{909E8E84-426E-40dd-AFC4-6F175D3DCCD1}">
              <a14:hiddenFill xmlns:a14="http://schemas.microsoft.com/office/drawing/2010/main" xmlns="">
                <a:solidFill>
                  <a:schemeClr val="accent1"/>
                </a:solidFill>
              </a14:hiddenFill>
            </a:ext>
          </a:extLst>
        </p:spPr>
        <p:txBody>
          <a:bodyPr lIns="459806" tIns="229903" rIns="459806" bIns="229903" anchor="t"/>
          <a:lstStyle>
            <a:lvl1pPr defTabSz="4597400">
              <a:defRPr sz="2400">
                <a:solidFill>
                  <a:schemeClr val="tx1"/>
                </a:solidFill>
                <a:latin typeface="Arial" pitchFamily="34" charset="0"/>
                <a:ea typeface="ＭＳ Ｐゴシック" pitchFamily="34" charset="-128"/>
              </a:defRPr>
            </a:lvl1pPr>
            <a:lvl2pPr marL="742950" indent="-285750" defTabSz="4597400">
              <a:defRPr sz="2400">
                <a:solidFill>
                  <a:schemeClr val="tx1"/>
                </a:solidFill>
                <a:latin typeface="Arial" pitchFamily="34" charset="0"/>
                <a:ea typeface="ＭＳ Ｐゴシック" pitchFamily="34" charset="-128"/>
              </a:defRPr>
            </a:lvl2pPr>
            <a:lvl3pPr marL="1143000" indent="-228600" defTabSz="4597400">
              <a:defRPr sz="2400">
                <a:solidFill>
                  <a:schemeClr val="tx1"/>
                </a:solidFill>
                <a:latin typeface="Arial" pitchFamily="34" charset="0"/>
                <a:ea typeface="ＭＳ Ｐゴシック" pitchFamily="34" charset="-128"/>
              </a:defRPr>
            </a:lvl3pPr>
            <a:lvl4pPr marL="1600200" indent="-228600" defTabSz="4597400">
              <a:defRPr sz="2400">
                <a:solidFill>
                  <a:schemeClr val="tx1"/>
                </a:solidFill>
                <a:latin typeface="Arial" pitchFamily="34" charset="0"/>
                <a:ea typeface="ＭＳ Ｐゴシック" pitchFamily="34" charset="-128"/>
              </a:defRPr>
            </a:lvl4pPr>
            <a:lvl5pPr marL="2057400" indent="-228600" defTabSz="4597400">
              <a:defRPr sz="2400">
                <a:solidFill>
                  <a:schemeClr val="tx1"/>
                </a:solidFill>
                <a:latin typeface="Arial" pitchFamily="34" charset="0"/>
                <a:ea typeface="ＭＳ Ｐゴシック" pitchFamily="34" charset="-128"/>
              </a:defRPr>
            </a:lvl5pPr>
            <a:lvl6pPr marL="2514600" indent="-228600" defTabSz="45974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defTabSz="45974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defTabSz="45974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defTabSz="45974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en-US" altLang="en-US" sz="9600" b="1" dirty="0">
                <a:solidFill>
                  <a:srgbClr val="C00000"/>
                </a:solidFill>
                <a:latin typeface="Tahoma" panose="020B0604030504040204" pitchFamily="34" charset="0"/>
                <a:ea typeface="Tahoma" panose="020B0604030504040204" pitchFamily="34" charset="0"/>
                <a:cs typeface="Tahoma" panose="020B0604030504040204" pitchFamily="34" charset="0"/>
              </a:rPr>
              <a:t>Respiratory Equipment Indoor Tracking</a:t>
            </a:r>
          </a:p>
          <a:p>
            <a:pPr algn="ctr"/>
            <a:r>
              <a:rPr lang="en-US" altLang="en-US" sz="6000" i="1" dirty="0">
                <a:latin typeface="Tahoma" panose="020B0604030504040204" pitchFamily="34" charset="0"/>
                <a:ea typeface="Tahoma" panose="020B0604030504040204" pitchFamily="34" charset="0"/>
                <a:cs typeface="Tahoma" panose="020B0604030504040204" pitchFamily="34" charset="0"/>
              </a:rPr>
              <a:t>Team Members: Brian Weber, Alex </a:t>
            </a:r>
            <a:r>
              <a:rPr lang="en-US" altLang="en-US" sz="6000" i="1" dirty="0" err="1">
                <a:latin typeface="Tahoma" panose="020B0604030504040204" pitchFamily="34" charset="0"/>
                <a:ea typeface="Tahoma" panose="020B0604030504040204" pitchFamily="34" charset="0"/>
                <a:cs typeface="Tahoma" panose="020B0604030504040204" pitchFamily="34" charset="0"/>
              </a:rPr>
              <a:t>Sabulski</a:t>
            </a:r>
            <a:r>
              <a:rPr lang="en-US" altLang="en-US" sz="6000" i="1" dirty="0">
                <a:latin typeface="Tahoma" panose="020B0604030504040204" pitchFamily="34" charset="0"/>
                <a:ea typeface="Tahoma" panose="020B0604030504040204" pitchFamily="34" charset="0"/>
                <a:cs typeface="Tahoma" panose="020B0604030504040204" pitchFamily="34" charset="0"/>
              </a:rPr>
              <a:t>, Zach Davis</a:t>
            </a:r>
          </a:p>
          <a:p>
            <a:pPr algn="ctr"/>
            <a:r>
              <a:rPr lang="en-US" altLang="en-US" sz="6000" i="1" dirty="0">
                <a:latin typeface="Tahoma" panose="020B0604030504040204" pitchFamily="34" charset="0"/>
                <a:ea typeface="Tahoma" panose="020B0604030504040204" pitchFamily="34" charset="0"/>
                <a:cs typeface="Tahoma" panose="020B0604030504040204" pitchFamily="34" charset="0"/>
              </a:rPr>
              <a:t>Faculty Advisor: Dr. </a:t>
            </a:r>
            <a:r>
              <a:rPr lang="en-US" altLang="en-US" sz="6000" i="1" dirty="0" err="1">
                <a:latin typeface="Tahoma" panose="020B0604030504040204" pitchFamily="34" charset="0"/>
                <a:ea typeface="Tahoma" panose="020B0604030504040204" pitchFamily="34" charset="0"/>
                <a:cs typeface="Tahoma" panose="020B0604030504040204" pitchFamily="34" charset="0"/>
              </a:rPr>
              <a:t>Wenzhan</a:t>
            </a:r>
            <a:r>
              <a:rPr lang="en-US" altLang="en-US" sz="6000" i="1" dirty="0">
                <a:latin typeface="Tahoma" panose="020B0604030504040204" pitchFamily="34" charset="0"/>
                <a:ea typeface="Tahoma" panose="020B0604030504040204" pitchFamily="34" charset="0"/>
                <a:cs typeface="Tahoma" panose="020B0604030504040204" pitchFamily="34" charset="0"/>
              </a:rPr>
              <a:t> Song</a:t>
            </a:r>
          </a:p>
        </p:txBody>
      </p:sp>
      <p:sp>
        <p:nvSpPr>
          <p:cNvPr id="6" name="TextBox 5"/>
          <p:cNvSpPr txBox="1"/>
          <p:nvPr/>
        </p:nvSpPr>
        <p:spPr>
          <a:xfrm>
            <a:off x="2921135" y="5385137"/>
            <a:ext cx="10938013" cy="1938992"/>
          </a:xfrm>
          <a:prstGeom prst="rect">
            <a:avLst/>
          </a:prstGeom>
          <a:solidFill>
            <a:schemeClr val="bg1">
              <a:lumMod val="85000"/>
            </a:schemeClr>
          </a:solidFill>
        </p:spPr>
        <p:txBody>
          <a:bodyPr wrap="square" rtlCol="0" anchor="t">
            <a:spAutoFit/>
          </a:bodyPr>
          <a:lstStyle/>
          <a:p>
            <a:pPr algn="ctr"/>
            <a:r>
              <a:rPr lang="en-US" sz="6000" dirty="0" err="1">
                <a:latin typeface="Tahoma" panose="020B0604030504040204" pitchFamily="34" charset="0"/>
                <a:ea typeface="Tahoma" panose="020B0604030504040204" pitchFamily="34" charset="0"/>
                <a:cs typeface="Tahoma" panose="020B0604030504040204" pitchFamily="34" charset="0"/>
              </a:rPr>
              <a:t>Pozyx</a:t>
            </a:r>
            <a:r>
              <a:rPr lang="en-US" sz="6000" dirty="0">
                <a:latin typeface="Tahoma" panose="020B0604030504040204" pitchFamily="34" charset="0"/>
                <a:ea typeface="Tahoma" panose="020B0604030504040204" pitchFamily="34" charset="0"/>
                <a:cs typeface="Tahoma" panose="020B0604030504040204" pitchFamily="34" charset="0"/>
              </a:rPr>
              <a:t> Positioning System:</a:t>
            </a:r>
          </a:p>
          <a:p>
            <a:pPr algn="ctr"/>
            <a:r>
              <a:rPr lang="en-US" sz="6000" dirty="0">
                <a:latin typeface="Tahoma" panose="020B0604030504040204" pitchFamily="34" charset="0"/>
                <a:ea typeface="Tahoma" panose="020B0604030504040204" pitchFamily="34" charset="0"/>
                <a:cs typeface="Tahoma" panose="020B0604030504040204" pitchFamily="34" charset="0"/>
              </a:rPr>
              <a:t>Ultra-Wideband Technology</a:t>
            </a:r>
          </a:p>
        </p:txBody>
      </p:sp>
      <p:sp>
        <p:nvSpPr>
          <p:cNvPr id="7" name="TextBox 6"/>
          <p:cNvSpPr txBox="1"/>
          <p:nvPr/>
        </p:nvSpPr>
        <p:spPr>
          <a:xfrm>
            <a:off x="19216674" y="5376208"/>
            <a:ext cx="10934700" cy="1938992"/>
          </a:xfrm>
          <a:prstGeom prst="rect">
            <a:avLst/>
          </a:prstGeom>
          <a:solidFill>
            <a:schemeClr val="bg1">
              <a:lumMod val="85000"/>
            </a:schemeClr>
          </a:solidFill>
        </p:spPr>
        <p:txBody>
          <a:bodyPr wrap="square" rtlCol="0" anchor="t">
            <a:spAutoFit/>
          </a:bodyPr>
          <a:lstStyle/>
          <a:p>
            <a:pPr algn="ctr"/>
            <a:r>
              <a:rPr lang="en-US" sz="6000" dirty="0">
                <a:latin typeface="Tahoma" panose="020B0604030504040204" pitchFamily="34" charset="0"/>
                <a:ea typeface="Tahoma" panose="020B0604030504040204" pitchFamily="34" charset="0"/>
                <a:cs typeface="Tahoma" panose="020B0604030504040204" pitchFamily="34" charset="0"/>
              </a:rPr>
              <a:t>Software:</a:t>
            </a:r>
          </a:p>
          <a:p>
            <a:pPr algn="ctr"/>
            <a:r>
              <a:rPr lang="en-US" sz="6000" dirty="0">
                <a:latin typeface="Tahoma" panose="020B0604030504040204" pitchFamily="34" charset="0"/>
                <a:ea typeface="Tahoma" panose="020B0604030504040204" pitchFamily="34" charset="0"/>
                <a:cs typeface="Tahoma" panose="020B0604030504040204" pitchFamily="34" charset="0"/>
              </a:rPr>
              <a:t>iOS App &amp; MySQL Database</a:t>
            </a:r>
          </a:p>
        </p:txBody>
      </p:sp>
      <p:sp>
        <p:nvSpPr>
          <p:cNvPr id="8" name="TextBox 7"/>
          <p:cNvSpPr txBox="1"/>
          <p:nvPr/>
        </p:nvSpPr>
        <p:spPr>
          <a:xfrm>
            <a:off x="35102670" y="5376208"/>
            <a:ext cx="10934700" cy="1938992"/>
          </a:xfrm>
          <a:prstGeom prst="rect">
            <a:avLst/>
          </a:prstGeom>
          <a:solidFill>
            <a:schemeClr val="bg1">
              <a:lumMod val="85000"/>
            </a:schemeClr>
          </a:solidFill>
        </p:spPr>
        <p:txBody>
          <a:bodyPr wrap="square" rtlCol="0" anchor="t">
            <a:spAutoFit/>
          </a:bodyPr>
          <a:lstStyle/>
          <a:p>
            <a:pPr algn="ctr"/>
            <a:r>
              <a:rPr lang="en-US" sz="6000" dirty="0">
                <a:latin typeface="Tahoma" panose="020B0604030504040204" pitchFamily="34" charset="0"/>
                <a:ea typeface="Tahoma" panose="020B0604030504040204" pitchFamily="34" charset="0"/>
                <a:cs typeface="Tahoma" panose="020B0604030504040204" pitchFamily="34" charset="0"/>
              </a:rPr>
              <a:t>Hardware:</a:t>
            </a:r>
          </a:p>
          <a:p>
            <a:pPr algn="ctr"/>
            <a:r>
              <a:rPr lang="en-US" sz="6000" dirty="0">
                <a:latin typeface="Tahoma"/>
                <a:ea typeface="Tahoma"/>
                <a:cs typeface="Tahoma"/>
              </a:rPr>
              <a:t>Tracking Device</a:t>
            </a:r>
            <a:endParaRPr lang="en-US" dirty="0"/>
          </a:p>
        </p:txBody>
      </p:sp>
      <p:cxnSp>
        <p:nvCxnSpPr>
          <p:cNvPr id="3" name="Straight Connector 2"/>
          <p:cNvCxnSpPr/>
          <p:nvPr/>
        </p:nvCxnSpPr>
        <p:spPr>
          <a:xfrm>
            <a:off x="0" y="4989086"/>
            <a:ext cx="49377600"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0" y="28803600"/>
            <a:ext cx="49377600"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6620339" y="29376558"/>
            <a:ext cx="22223861" cy="1107996"/>
          </a:xfrm>
          <a:prstGeom prst="rect">
            <a:avLst/>
          </a:prstGeom>
          <a:noFill/>
        </p:spPr>
        <p:txBody>
          <a:bodyPr wrap="square" rtlCol="0" anchor="t">
            <a:spAutoFit/>
          </a:bodyPr>
          <a:lstStyle/>
          <a:p>
            <a:r>
              <a:rPr lang="en-US" sz="6600" dirty="0">
                <a:latin typeface="Tahoma" panose="020B0604030504040204" pitchFamily="34" charset="0"/>
                <a:ea typeface="Tahoma" panose="020B0604030504040204" pitchFamily="34" charset="0"/>
                <a:cs typeface="Tahoma" panose="020B0604030504040204" pitchFamily="34" charset="0"/>
              </a:rPr>
              <a:t>Sponsor/Client: Children's Healthcare of Atlanta at Egleston</a:t>
            </a:r>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47799" y="29042865"/>
            <a:ext cx="7653617" cy="2046735"/>
          </a:xfrm>
          <a:prstGeom prst="rect">
            <a:avLst/>
          </a:prstGeom>
        </p:spPr>
      </p:pic>
      <p:sp>
        <p:nvSpPr>
          <p:cNvPr id="2" name="TextBox 1">
            <a:extLst>
              <a:ext uri="{FF2B5EF4-FFF2-40B4-BE49-F238E27FC236}">
                <a16:creationId xmlns:a16="http://schemas.microsoft.com/office/drawing/2014/main" id="{FA63ABB7-9D87-4BED-9714-447EFEEFDD9C}"/>
              </a:ext>
            </a:extLst>
          </p:cNvPr>
          <p:cNvSpPr txBox="1"/>
          <p:nvPr/>
        </p:nvSpPr>
        <p:spPr>
          <a:xfrm>
            <a:off x="33638502" y="25370206"/>
            <a:ext cx="14179826" cy="304698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dirty="0">
                <a:cs typeface="Calibri"/>
              </a:rPr>
              <a:t>Python Script on Raspberry Pi 3 sends X and Y coordinates to Google Firebase MySQL database along with current timestamp and usage information based on a unique tracker identification number.</a:t>
            </a:r>
          </a:p>
        </p:txBody>
      </p:sp>
      <p:pic>
        <p:nvPicPr>
          <p:cNvPr id="16" name="Picture 16" descr="A screenshot of a cell phone&#10;&#10;Description generated with very high confidence">
            <a:extLst>
              <a:ext uri="{FF2B5EF4-FFF2-40B4-BE49-F238E27FC236}">
                <a16:creationId xmlns:a16="http://schemas.microsoft.com/office/drawing/2014/main" id="{DA962EA6-B558-46DE-B35C-E70F3E5F05E9}"/>
              </a:ext>
            </a:extLst>
          </p:cNvPr>
          <p:cNvPicPr>
            <a:picLocks noChangeAspect="1"/>
          </p:cNvPicPr>
          <p:nvPr/>
        </p:nvPicPr>
        <p:blipFill>
          <a:blip r:embed="rId3"/>
          <a:stretch>
            <a:fillRect/>
          </a:stretch>
        </p:blipFill>
        <p:spPr>
          <a:xfrm>
            <a:off x="19354925" y="23433635"/>
            <a:ext cx="10666253" cy="4333754"/>
          </a:xfrm>
          <a:prstGeom prst="rect">
            <a:avLst/>
          </a:prstGeom>
        </p:spPr>
      </p:pic>
      <p:pic>
        <p:nvPicPr>
          <p:cNvPr id="18" name="Picture 18" descr="A close up of a box&#10;&#10;Description generated with high confidence">
            <a:extLst>
              <a:ext uri="{FF2B5EF4-FFF2-40B4-BE49-F238E27FC236}">
                <a16:creationId xmlns:a16="http://schemas.microsoft.com/office/drawing/2014/main" id="{FEBEF797-FF21-48F1-BC00-708F7117D4AE}"/>
              </a:ext>
            </a:extLst>
          </p:cNvPr>
          <p:cNvPicPr>
            <a:picLocks noChangeAspect="1"/>
          </p:cNvPicPr>
          <p:nvPr/>
        </p:nvPicPr>
        <p:blipFill>
          <a:blip r:embed="rId4"/>
          <a:stretch>
            <a:fillRect/>
          </a:stretch>
        </p:blipFill>
        <p:spPr>
          <a:xfrm>
            <a:off x="32256832" y="17972182"/>
            <a:ext cx="10186568" cy="6371791"/>
          </a:xfrm>
          <a:prstGeom prst="rect">
            <a:avLst/>
          </a:prstGeom>
        </p:spPr>
      </p:pic>
      <p:sp>
        <p:nvSpPr>
          <p:cNvPr id="21" name="TextBox 20">
            <a:extLst>
              <a:ext uri="{FF2B5EF4-FFF2-40B4-BE49-F238E27FC236}">
                <a16:creationId xmlns:a16="http://schemas.microsoft.com/office/drawing/2014/main" id="{23DF86A2-0321-44C9-B94B-8D65F28AA27B}"/>
              </a:ext>
            </a:extLst>
          </p:cNvPr>
          <p:cNvSpPr txBox="1"/>
          <p:nvPr/>
        </p:nvSpPr>
        <p:spPr>
          <a:xfrm>
            <a:off x="34213800" y="7705609"/>
            <a:ext cx="14179826" cy="452431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dirty="0">
                <a:cs typeface="Calibri"/>
              </a:rPr>
              <a:t>Button on enclosure indicate the current ventilator usage through LEDs which are connected to Raspberry Pi GPIO pins. The bottom of the enclosure confines rechargeable power bank that indicates battery life through separate depleting white LEDs. The top of the enclosure confines the Raspberry Pi and </a:t>
            </a:r>
            <a:r>
              <a:rPr lang="en-US" sz="4800" dirty="0" err="1">
                <a:cs typeface="Calibri"/>
              </a:rPr>
              <a:t>Pozyx</a:t>
            </a:r>
            <a:r>
              <a:rPr lang="en-US" sz="4800" dirty="0">
                <a:cs typeface="Calibri"/>
              </a:rPr>
              <a:t> shield.</a:t>
            </a:r>
          </a:p>
        </p:txBody>
      </p:sp>
      <p:sp>
        <p:nvSpPr>
          <p:cNvPr id="22" name="TextBox 21">
            <a:extLst>
              <a:ext uri="{FF2B5EF4-FFF2-40B4-BE49-F238E27FC236}">
                <a16:creationId xmlns:a16="http://schemas.microsoft.com/office/drawing/2014/main" id="{DB96B396-B4DB-45F2-BB0B-854BF787CD2F}"/>
              </a:ext>
            </a:extLst>
          </p:cNvPr>
          <p:cNvSpPr txBox="1"/>
          <p:nvPr/>
        </p:nvSpPr>
        <p:spPr>
          <a:xfrm>
            <a:off x="1752600" y="7563393"/>
            <a:ext cx="14173200" cy="1849737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dirty="0">
                <a:cs typeface="Calibri"/>
              </a:rPr>
              <a:t>The </a:t>
            </a:r>
            <a:r>
              <a:rPr lang="en-US" sz="4800" dirty="0" err="1">
                <a:cs typeface="Calibri"/>
              </a:rPr>
              <a:t>Pozyx</a:t>
            </a:r>
            <a:r>
              <a:rPr lang="en-US" sz="4800" dirty="0">
                <a:cs typeface="Calibri"/>
              </a:rPr>
              <a:t> system is a hardware solution that provides accurate positioning and motion information. The system is intended for developers and consists of 5 modules: 4 anchors and a tag. In order to achieve a centimeter positioning accuracy, the </a:t>
            </a:r>
            <a:r>
              <a:rPr lang="en-US" sz="4800" dirty="0" err="1">
                <a:cs typeface="Calibri"/>
              </a:rPr>
              <a:t>Pozyx</a:t>
            </a:r>
            <a:r>
              <a:rPr lang="en-US" sz="4800" dirty="0">
                <a:cs typeface="Calibri"/>
              </a:rPr>
              <a:t> system relies on wireless radio technology known as ultra-wideband (UWB). The tag communicates with the four anchors to determine its location relative to each of the anchors.</a:t>
            </a:r>
          </a:p>
          <a:p>
            <a:endParaRPr lang="en-US" sz="4800" dirty="0">
              <a:cs typeface="Calibri"/>
            </a:endParaRPr>
          </a:p>
          <a:p>
            <a:endParaRPr lang="en-US" sz="4800" dirty="0">
              <a:cs typeface="Calibri"/>
            </a:endParaRPr>
          </a:p>
          <a:p>
            <a:endParaRPr lang="en-US" sz="4800" dirty="0">
              <a:cs typeface="Calibri"/>
            </a:endParaRPr>
          </a:p>
          <a:p>
            <a:endParaRPr lang="en-US" sz="4800" dirty="0">
              <a:cs typeface="Calibri"/>
            </a:endParaRPr>
          </a:p>
          <a:p>
            <a:endParaRPr lang="en-US" sz="4800" dirty="0">
              <a:cs typeface="Calibri"/>
            </a:endParaRPr>
          </a:p>
          <a:p>
            <a:endParaRPr lang="en-US" sz="4800" dirty="0">
              <a:cs typeface="Calibri"/>
            </a:endParaRPr>
          </a:p>
          <a:p>
            <a:endParaRPr lang="en-US" sz="4800" dirty="0">
              <a:cs typeface="Calibri"/>
            </a:endParaRPr>
          </a:p>
          <a:p>
            <a:endParaRPr lang="en-US" sz="4800" dirty="0">
              <a:cs typeface="Calibri"/>
            </a:endParaRPr>
          </a:p>
          <a:p>
            <a:endParaRPr lang="en-US" sz="4800" dirty="0">
              <a:cs typeface="Calibri"/>
            </a:endParaRPr>
          </a:p>
          <a:p>
            <a:endParaRPr lang="en-US" sz="4800" dirty="0">
              <a:cs typeface="Calibri"/>
            </a:endParaRPr>
          </a:p>
          <a:p>
            <a:pPr algn="ctr"/>
            <a:endParaRPr lang="en-US" sz="4400" dirty="0">
              <a:cs typeface="Calibri"/>
            </a:endParaRPr>
          </a:p>
          <a:p>
            <a:endParaRPr lang="en-US" sz="4800" dirty="0">
              <a:cs typeface="Calibri"/>
            </a:endParaRPr>
          </a:p>
          <a:p>
            <a:r>
              <a:rPr lang="en-US" sz="4800" dirty="0">
                <a:cs typeface="Calibri"/>
              </a:rPr>
              <a:t>The accuracy achieved with this technology is several times better than traditional positioning systems based on Wi-Fi, Bluetooth, RFID, or GPS signals. Furthermore, the signals can penetrate walls making it suitable for hospital wing indoor environments.</a:t>
            </a:r>
          </a:p>
        </p:txBody>
      </p:sp>
      <p:sp>
        <p:nvSpPr>
          <p:cNvPr id="24" name="TextBox 23">
            <a:extLst>
              <a:ext uri="{FF2B5EF4-FFF2-40B4-BE49-F238E27FC236}">
                <a16:creationId xmlns:a16="http://schemas.microsoft.com/office/drawing/2014/main" id="{26446174-9450-4696-8A34-19462943FCD3}"/>
              </a:ext>
            </a:extLst>
          </p:cNvPr>
          <p:cNvSpPr txBox="1"/>
          <p:nvPr/>
        </p:nvSpPr>
        <p:spPr>
          <a:xfrm>
            <a:off x="20381450" y="27941201"/>
            <a:ext cx="8801401" cy="70788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dirty="0">
                <a:cs typeface="Calibri"/>
              </a:rPr>
              <a:t>MySQL Database Table</a:t>
            </a:r>
            <a:endParaRPr lang="en-US" dirty="0"/>
          </a:p>
        </p:txBody>
      </p:sp>
      <p:pic>
        <p:nvPicPr>
          <p:cNvPr id="4" name="Picture 3">
            <a:extLst>
              <a:ext uri="{FF2B5EF4-FFF2-40B4-BE49-F238E27FC236}">
                <a16:creationId xmlns:a16="http://schemas.microsoft.com/office/drawing/2014/main" id="{85DDA341-9674-E04E-862A-A10FCDD6EED8}"/>
              </a:ext>
            </a:extLst>
          </p:cNvPr>
          <p:cNvPicPr>
            <a:picLocks noChangeAspect="1"/>
          </p:cNvPicPr>
          <p:nvPr/>
        </p:nvPicPr>
        <p:blipFill>
          <a:blip r:embed="rId5"/>
          <a:stretch>
            <a:fillRect/>
          </a:stretch>
        </p:blipFill>
        <p:spPr>
          <a:xfrm>
            <a:off x="1842550" y="26401643"/>
            <a:ext cx="13245050" cy="2015551"/>
          </a:xfrm>
          <a:prstGeom prst="rect">
            <a:avLst/>
          </a:prstGeom>
        </p:spPr>
      </p:pic>
      <p:sp>
        <p:nvSpPr>
          <p:cNvPr id="19" name="TextBox 18">
            <a:extLst>
              <a:ext uri="{FF2B5EF4-FFF2-40B4-BE49-F238E27FC236}">
                <a16:creationId xmlns:a16="http://schemas.microsoft.com/office/drawing/2014/main" id="{0BD274DC-A51F-D545-9AB8-E86669DE18C9}"/>
              </a:ext>
            </a:extLst>
          </p:cNvPr>
          <p:cNvSpPr txBox="1"/>
          <p:nvPr/>
        </p:nvSpPr>
        <p:spPr>
          <a:xfrm>
            <a:off x="36125582" y="24468575"/>
            <a:ext cx="8801401" cy="70788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dirty="0">
                <a:cs typeface="Calibri"/>
              </a:rPr>
              <a:t>Enclosure Design &amp; Internal Components</a:t>
            </a:r>
            <a:endParaRPr lang="en-US" dirty="0"/>
          </a:p>
        </p:txBody>
      </p:sp>
      <p:pic>
        <p:nvPicPr>
          <p:cNvPr id="13" name="Picture 12">
            <a:extLst>
              <a:ext uri="{FF2B5EF4-FFF2-40B4-BE49-F238E27FC236}">
                <a16:creationId xmlns:a16="http://schemas.microsoft.com/office/drawing/2014/main" id="{991823B0-C61C-064D-BF54-9A54BC43C0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940312" y="18211800"/>
            <a:ext cx="6141888" cy="5721362"/>
          </a:xfrm>
          <a:prstGeom prst="rect">
            <a:avLst/>
          </a:prstGeom>
        </p:spPr>
      </p:pic>
      <p:pic>
        <p:nvPicPr>
          <p:cNvPr id="15" name="Picture 14">
            <a:extLst>
              <a:ext uri="{FF2B5EF4-FFF2-40B4-BE49-F238E27FC236}">
                <a16:creationId xmlns:a16="http://schemas.microsoft.com/office/drawing/2014/main" id="{DE614E30-C80C-F74F-A6A9-F32F12EB80F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224502" y="7569048"/>
            <a:ext cx="4644897" cy="9624043"/>
          </a:xfrm>
          <a:prstGeom prst="rect">
            <a:avLst/>
          </a:prstGeom>
        </p:spPr>
      </p:pic>
      <p:pic>
        <p:nvPicPr>
          <p:cNvPr id="25" name="Picture 24">
            <a:extLst>
              <a:ext uri="{FF2B5EF4-FFF2-40B4-BE49-F238E27FC236}">
                <a16:creationId xmlns:a16="http://schemas.microsoft.com/office/drawing/2014/main" id="{CEE42BDD-B898-7449-B6AA-C36C31BDCE9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444689" y="7563393"/>
            <a:ext cx="4674925" cy="9663059"/>
          </a:xfrm>
          <a:prstGeom prst="rect">
            <a:avLst/>
          </a:prstGeom>
        </p:spPr>
      </p:pic>
      <p:pic>
        <p:nvPicPr>
          <p:cNvPr id="27" name="Picture 26">
            <a:extLst>
              <a:ext uri="{FF2B5EF4-FFF2-40B4-BE49-F238E27FC236}">
                <a16:creationId xmlns:a16="http://schemas.microsoft.com/office/drawing/2014/main" id="{658BC67C-CEE0-184B-A864-9F1AFF9A2D7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714782" y="7573052"/>
            <a:ext cx="4614580" cy="9629929"/>
          </a:xfrm>
          <a:prstGeom prst="rect">
            <a:avLst/>
          </a:prstGeom>
        </p:spPr>
      </p:pic>
      <p:sp>
        <p:nvSpPr>
          <p:cNvPr id="28" name="TextBox 27">
            <a:extLst>
              <a:ext uri="{FF2B5EF4-FFF2-40B4-BE49-F238E27FC236}">
                <a16:creationId xmlns:a16="http://schemas.microsoft.com/office/drawing/2014/main" id="{CB7DFC22-D148-7441-8003-108AD1EC86F0}"/>
              </a:ext>
            </a:extLst>
          </p:cNvPr>
          <p:cNvSpPr txBox="1"/>
          <p:nvPr/>
        </p:nvSpPr>
        <p:spPr>
          <a:xfrm>
            <a:off x="17178961" y="17197915"/>
            <a:ext cx="15206380" cy="132343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dirty="0">
                <a:cs typeface="Calibri"/>
              </a:rPr>
              <a:t>Application Screenshots (left to right): </a:t>
            </a:r>
          </a:p>
          <a:p>
            <a:pPr algn="ctr"/>
            <a:r>
              <a:rPr lang="en-US" sz="4000" dirty="0">
                <a:cs typeface="Calibri"/>
              </a:rPr>
              <a:t>1) Loading Screen, 2) Available for use, 3) Unavailable for use</a:t>
            </a:r>
            <a:endParaRPr lang="en-US" dirty="0"/>
          </a:p>
        </p:txBody>
      </p:sp>
      <p:pic>
        <p:nvPicPr>
          <p:cNvPr id="30" name="Picture 29">
            <a:extLst>
              <a:ext uri="{FF2B5EF4-FFF2-40B4-BE49-F238E27FC236}">
                <a16:creationId xmlns:a16="http://schemas.microsoft.com/office/drawing/2014/main" id="{9963C8E2-04F7-6149-A54D-EF03943A047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09801" y="609600"/>
            <a:ext cx="7924800" cy="4043211"/>
          </a:xfrm>
          <a:prstGeom prst="rect">
            <a:avLst/>
          </a:prstGeom>
        </p:spPr>
      </p:pic>
      <p:sp>
        <p:nvSpPr>
          <p:cNvPr id="31" name="TextBox 30">
            <a:extLst>
              <a:ext uri="{FF2B5EF4-FFF2-40B4-BE49-F238E27FC236}">
                <a16:creationId xmlns:a16="http://schemas.microsoft.com/office/drawing/2014/main" id="{2DBD218D-0D1E-B54D-A669-FFBAAB0E9407}"/>
              </a:ext>
            </a:extLst>
          </p:cNvPr>
          <p:cNvSpPr txBox="1"/>
          <p:nvPr/>
        </p:nvSpPr>
        <p:spPr>
          <a:xfrm>
            <a:off x="17695550" y="18907760"/>
            <a:ext cx="14173200" cy="378565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dirty="0">
                <a:cs typeface="Calibri"/>
              </a:rPr>
              <a:t>The iOS application is the GUI to display the location data to the end-user in an easy-to-read manner. By implementing an iOS library called </a:t>
            </a:r>
            <a:r>
              <a:rPr lang="en-US" sz="4800" dirty="0" err="1">
                <a:cs typeface="Calibri"/>
              </a:rPr>
              <a:t>SwiftCharts</a:t>
            </a:r>
            <a:r>
              <a:rPr lang="en-US" sz="4800" dirty="0">
                <a:cs typeface="Calibri"/>
              </a:rPr>
              <a:t>, we were able to plot our location data on a scatter plot. A layout of the floor is then overlaid on top of the scatterplot.</a:t>
            </a:r>
          </a:p>
        </p:txBody>
      </p:sp>
      <p:pic>
        <p:nvPicPr>
          <p:cNvPr id="12" name="Picture 11">
            <a:extLst>
              <a:ext uri="{FF2B5EF4-FFF2-40B4-BE49-F238E27FC236}">
                <a16:creationId xmlns:a16="http://schemas.microsoft.com/office/drawing/2014/main" id="{AA9AA3E6-F9E2-A445-8F5A-2D7AFE8C6E8B}"/>
              </a:ext>
            </a:extLst>
          </p:cNvPr>
          <p:cNvPicPr>
            <a:picLocks noChangeAspect="1"/>
          </p:cNvPicPr>
          <p:nvPr/>
        </p:nvPicPr>
        <p:blipFill>
          <a:blip r:embed="rId11"/>
          <a:stretch>
            <a:fillRect/>
          </a:stretch>
        </p:blipFill>
        <p:spPr>
          <a:xfrm>
            <a:off x="2327389" y="13738575"/>
            <a:ext cx="12125503" cy="7688978"/>
          </a:xfrm>
          <a:prstGeom prst="rect">
            <a:avLst/>
          </a:prstGeom>
        </p:spPr>
      </p:pic>
      <p:pic>
        <p:nvPicPr>
          <p:cNvPr id="29" name="Picture 2">
            <a:extLst>
              <a:ext uri="{FF2B5EF4-FFF2-40B4-BE49-F238E27FC236}">
                <a16:creationId xmlns:a16="http://schemas.microsoft.com/office/drawing/2014/main" id="{75B066EF-BD42-7243-A071-E48BBD913F0B}"/>
              </a:ext>
            </a:extLst>
          </p:cNvPr>
          <p:cNvPicPr>
            <a:picLocks noChangeAspect="1"/>
          </p:cNvPicPr>
          <p:nvPr/>
        </p:nvPicPr>
        <p:blipFill>
          <a:blip r:embed="rId12"/>
          <a:stretch>
            <a:fillRect/>
          </a:stretch>
        </p:blipFill>
        <p:spPr>
          <a:xfrm>
            <a:off x="35447201" y="12241079"/>
            <a:ext cx="11713024" cy="5668335"/>
          </a:xfrm>
          <a:prstGeom prst="roundRect">
            <a:avLst>
              <a:gd name="adj" fmla="val 16667"/>
            </a:avLst>
          </a:prstGeom>
          <a:ln>
            <a:solidFill>
              <a:schemeClr val="tx1"/>
            </a:solid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5" name="TextBox 34">
            <a:extLst>
              <a:ext uri="{FF2B5EF4-FFF2-40B4-BE49-F238E27FC236}">
                <a16:creationId xmlns:a16="http://schemas.microsoft.com/office/drawing/2014/main" id="{ABFEDCBE-26E6-E249-8BA3-BFC3388ACDE0}"/>
              </a:ext>
            </a:extLst>
          </p:cNvPr>
          <p:cNvSpPr txBox="1"/>
          <p:nvPr/>
        </p:nvSpPr>
        <p:spPr>
          <a:xfrm>
            <a:off x="3989439" y="21362263"/>
            <a:ext cx="8801401" cy="70788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dirty="0">
                <a:cs typeface="Calibri"/>
              </a:rPr>
              <a:t>The Advantages of </a:t>
            </a:r>
            <a:r>
              <a:rPr lang="en-US" sz="4000" dirty="0" err="1">
                <a:cs typeface="Calibri"/>
              </a:rPr>
              <a:t>Ultr-WideBand</a:t>
            </a:r>
            <a:endParaRPr lang="en-US" dirty="0"/>
          </a:p>
        </p:txBody>
      </p:sp>
    </p:spTree>
    <p:extLst>
      <p:ext uri="{BB962C8B-B14F-4D97-AF65-F5344CB8AC3E}">
        <p14:creationId xmlns:p14="http://schemas.microsoft.com/office/powerpoint/2010/main" val="8880595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554</TotalTime>
  <Words>334</Words>
  <Application>Microsoft Macintosh PowerPoint</Application>
  <PresentationFormat>Custom</PresentationFormat>
  <Paragraphs>32</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Tahoma</vt:lpstr>
      <vt:lpstr>Office Theme</vt:lpstr>
      <vt:lpstr>PowerPoint Presentation</vt:lpstr>
    </vt:vector>
  </TitlesOfParts>
  <Company>UGA-ENGR</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Kelley W Saussy</dc:creator>
  <cp:lastModifiedBy>Zachary  Davis</cp:lastModifiedBy>
  <cp:revision>103</cp:revision>
  <dcterms:created xsi:type="dcterms:W3CDTF">2015-03-27T19:28:07Z</dcterms:created>
  <dcterms:modified xsi:type="dcterms:W3CDTF">2018-04-23T15:57:23Z</dcterms:modified>
</cp:coreProperties>
</file>

<file path=docProps/thumbnail.jpeg>
</file>